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Introduzione all’Intelligenza Artificiale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Docenza: Logobit International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• Abbiamo capito cos’è l’IA, come funziona e dove la incontriamo ogni giorno.</a:t>
            </a:r>
            <a:br/>
            <a:r>
              <a:t>• Prossimo modulo: Fondamenti di Machine Learning.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Obiettivi della lezione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- Comprendere cos’è l’IA e perché è importante.</a:t>
            </a:r>
            <a:br/>
            <a:r>
              <a:t>- Esplorare i rami principali e le loro applicazioni.</a:t>
            </a:r>
            <a:br/>
            <a:r>
              <a:t>- Riflettere su come l’IA è già presente nella vita quotidiana.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Definizione di 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• Accademica: L’IA è il ramo dell’informatica che si occupa di creare sistemi capaci di eseguire compiti che normalmente richiederebbero intelligenza umana (ragionamento, apprendimento, percezione, linguaggio).</a:t>
            </a:r>
            <a:br/>
            <a:r>
              <a:t>• Divulgativa: L’IA è quando un computer impara a fare cose che, fino a ieri, pensavamo potesse fare solo una persona.</a:t>
            </a:r>
            <a:br/>
            <a:r>
              <a:t>• IA ristretta (Narrow AI): specializzata in un compito (es. riconoscere immagini).</a:t>
            </a:r>
            <a:br/>
            <a:r>
              <a:t>• IA generale (General AI): ancora teorica, capace di ragionare come un essere umano in campi diversi.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Breve storia dell’IA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• 1950 – Alan Turing: “Le macchine possono pensare?” → Turing Test.</a:t>
            </a:r>
            <a:br/>
            <a:r>
              <a:t>• 1956 – Dartmouth Conference: nascita ufficiale del termine “Intelligenza Artificiale”.</a:t>
            </a:r>
            <a:br/>
            <a:r>
              <a:t>• Anni ’80: sviluppo del Machine Learning, primi algoritmi efficaci.</a:t>
            </a:r>
            <a:br/>
            <a:r>
              <a:t>• Anni 2000-2010: big data e potenza di calcolo rilanciano l’IA.</a:t>
            </a:r>
            <a:br/>
            <a:r>
              <a:t>• Oggi: deep learning e IA generativa (ChatGPT, Stable Diffusion).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Rami principali dell’IA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• Machine Learning: algoritmi che apprendono dai dati.</a:t>
            </a:r>
            <a:br/>
            <a:r>
              <a:t>• Deep Learning: reti neurali ispirate al cervello umano.</a:t>
            </a:r>
            <a:br/>
            <a:r>
              <a:t>• NLP (Natural Language Processing): analisi e generazione del linguaggio.</a:t>
            </a:r>
            <a:br/>
            <a:r>
              <a:t>• Visione artificiale: riconoscimento immagini e video.</a:t>
            </a:r>
            <a:br/>
            <a:r>
              <a:t>• Robotica: macchine intelligenti che interagiscono col mondo reale.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Come funziona in pratica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Processo: Input → Algoritmo → Output</a:t>
            </a:r>
            <a:br/>
            <a:r>
              <a:t>Esempio: caricare una foto di un animale → IA classifica: “Gatto” o “Cane”.</a:t>
            </a:r>
            <a:br/>
            <a:r>
              <a:t>Differenza da un normale software: l’IA impara dai dati e migliora nel tempo.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Applicazioni quotidiane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• Assistenti vocali: Siri, Alexa.</a:t>
            </a:r>
            <a:br/>
            <a:r>
              <a:t>• E-commerce: Amazon, Zalando (raccomandazioni personalizzate).</a:t>
            </a:r>
            <a:br/>
            <a:r>
              <a:t>• Streaming: Netflix, Spotify.</a:t>
            </a:r>
            <a:br/>
            <a:r>
              <a:t>• Sanità: diagnosi assistita da algoritmi.</a:t>
            </a:r>
            <a:br/>
            <a:r>
              <a:t>• Intrattenimento: ChatGPT, DALL·E, MidJourney.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L’IA oggi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• Mercato in crescita: miliardi investiti ogni anno.</a:t>
            </a:r>
            <a:br/>
            <a:r>
              <a:t>• Utilizzo in medicina, finanza, trasporti, marketing, sicurezza.</a:t>
            </a:r>
            <a:br/>
            <a:r>
              <a:t>• Tendenze: IA generativa, automazione industriale, edge AI.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Discussione in aula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800"/>
            </a:pPr>
            <a:r>
              <a:t>Attività di gruppo:</a:t>
            </a:r>
            <a:br/>
            <a:r>
              <a:t>- Ogni gruppo elenca 3 applicazioni di IA usate nella vita quotidiana.</a:t>
            </a:r>
            <a:br/>
            <a:r>
              <a:t>- Condivisione in plenaria.</a:t>
            </a:r>
            <a:br/>
            <a:r>
              <a:t>- Creazione di una mappa collettiva delle applicazioni IA.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